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3" r:id="rId2"/>
    <p:sldId id="272" r:id="rId3"/>
    <p:sldId id="259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58" r:id="rId13"/>
    <p:sldId id="283" r:id="rId14"/>
    <p:sldId id="284" r:id="rId15"/>
    <p:sldId id="289" r:id="rId16"/>
    <p:sldId id="285" r:id="rId17"/>
    <p:sldId id="286" r:id="rId18"/>
    <p:sldId id="287" r:id="rId19"/>
    <p:sldId id="288" r:id="rId20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289579"/>
            <a:ext cx="17386546" cy="9477986"/>
            <a:chOff x="449584" y="2895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289579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584" y="3125242"/>
            <a:ext cx="14474355" cy="380665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364061" y="1943100"/>
            <a:ext cx="14356598" cy="6629400"/>
            <a:chOff x="1485310" y="5402751"/>
            <a:chExt cx="12242512" cy="568577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85310" y="5402751"/>
              <a:ext cx="12242512" cy="56857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980908-258B-83F1-6DFD-90B7379AE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30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87A89F2-FB41-2EA9-5BD1-05181E42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88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4C3376-8FB3-C5CE-7A5E-61DAACC10D66}"/>
              </a:ext>
            </a:extLst>
          </p:cNvPr>
          <p:cNvSpPr txBox="1"/>
          <p:nvPr/>
        </p:nvSpPr>
        <p:spPr>
          <a:xfrm>
            <a:off x="4517858" y="3924300"/>
            <a:ext cx="10722142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200" b="0" i="1" dirty="0">
                <a:effectLst/>
                <a:latin typeface="-apple-system"/>
              </a:rPr>
              <a:t>미들웨어는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결합해서 새 </a:t>
            </a:r>
            <a:r>
              <a:rPr lang="en-US" altLang="ko-KR" sz="3200" b="0" i="1" dirty="0">
                <a:effectLst/>
                <a:latin typeface="-apple-system"/>
              </a:rPr>
              <a:t>dispatch </a:t>
            </a:r>
            <a:r>
              <a:rPr lang="ko-KR" altLang="en-US" sz="3200" b="0" i="1" dirty="0">
                <a:effectLst/>
                <a:latin typeface="-apple-system"/>
              </a:rPr>
              <a:t>함수를 반환하는 고차함수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이들은 비동기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</a:t>
            </a:r>
            <a:r>
              <a:rPr lang="en-US" altLang="ko-KR" sz="3200" b="0" i="1" dirty="0" err="1">
                <a:effectLst/>
                <a:latin typeface="-apple-system"/>
              </a:rPr>
              <a:t>acion</a:t>
            </a:r>
            <a:r>
              <a:rPr lang="ko-KR" altLang="en-US" sz="3200" b="0" i="1" dirty="0">
                <a:effectLst/>
                <a:latin typeface="-apple-system"/>
              </a:rPr>
              <a:t>으로 전환</a:t>
            </a:r>
            <a:endParaRPr lang="en-US" altLang="ko-KR" sz="3200" b="0" i="1" dirty="0">
              <a:effectLst/>
              <a:latin typeface="-apple-system"/>
            </a:endParaRPr>
          </a:p>
          <a:p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을 로깅하거나</a:t>
            </a:r>
            <a:r>
              <a:rPr lang="en-US" altLang="ko-KR" sz="3200" b="0" i="1" dirty="0">
                <a:effectLst/>
                <a:latin typeface="-apple-system"/>
              </a:rPr>
              <a:t>, </a:t>
            </a:r>
            <a:r>
              <a:rPr lang="ko-KR" altLang="en-US" sz="3200" b="0" i="1" dirty="0">
                <a:effectLst/>
                <a:latin typeface="-apple-system"/>
              </a:rPr>
              <a:t>라우팅과 같은 부수효과를 일으키거나</a:t>
            </a:r>
            <a:r>
              <a:rPr lang="en-US" altLang="ko-KR" sz="3200" b="0" i="1" dirty="0">
                <a:effectLst/>
                <a:latin typeface="-apple-system"/>
              </a:rPr>
              <a:t>,</a:t>
            </a:r>
            <a:br>
              <a:rPr lang="en-US" altLang="ko-KR" sz="3200" b="0" i="1" dirty="0">
                <a:effectLst/>
                <a:latin typeface="-apple-system"/>
              </a:rPr>
            </a:br>
            <a:r>
              <a:rPr lang="ko-KR" altLang="en-US" sz="3200" b="0" i="1" dirty="0">
                <a:effectLst/>
                <a:latin typeface="-apple-system"/>
              </a:rPr>
              <a:t>비동기 </a:t>
            </a:r>
            <a:r>
              <a:rPr lang="en-US" altLang="ko-KR" sz="3200" b="0" i="1" dirty="0">
                <a:effectLst/>
                <a:latin typeface="-apple-system"/>
              </a:rPr>
              <a:t>API </a:t>
            </a:r>
            <a:r>
              <a:rPr lang="ko-KR" altLang="en-US" sz="3200" b="0" i="1" dirty="0">
                <a:effectLst/>
                <a:latin typeface="-apple-system"/>
              </a:rPr>
              <a:t>호출을 일련의 동기 </a:t>
            </a:r>
            <a:r>
              <a:rPr lang="en-US" altLang="ko-KR" sz="3200" b="0" i="1" dirty="0">
                <a:effectLst/>
                <a:latin typeface="-apple-system"/>
              </a:rPr>
              <a:t>action</a:t>
            </a:r>
            <a:r>
              <a:rPr lang="ko-KR" altLang="en-US" sz="3200" b="0" i="1" dirty="0">
                <a:effectLst/>
                <a:latin typeface="-apple-system"/>
              </a:rPr>
              <a:t>으로 바꾸는데 유용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3785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2050" name="Picture 2" descr="post-thumbnail">
            <a:extLst>
              <a:ext uri="{FF2B5EF4-FFF2-40B4-BE49-F238E27FC236}">
                <a16:creationId xmlns:a16="http://schemas.microsoft.com/office/drawing/2014/main" id="{8A59EB61-9780-3640-9DC5-66995A94C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782" y="2756463"/>
            <a:ext cx="9582150" cy="477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498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1E2813-C02D-ED97-E0A0-F8D1BB223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2552700"/>
            <a:ext cx="6812764" cy="373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916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52B2C6-09DC-AFBD-2EAC-2C915B82309E}"/>
              </a:ext>
            </a:extLst>
          </p:cNvPr>
          <p:cNvSpPr txBox="1"/>
          <p:nvPr/>
        </p:nvSpPr>
        <p:spPr>
          <a:xfrm>
            <a:off x="5562600" y="4000500"/>
            <a:ext cx="89154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4400" b="1" i="0" dirty="0">
                <a:effectLst/>
                <a:latin typeface="-apple-system"/>
              </a:rPr>
              <a:t>action must be plain objects.</a:t>
            </a:r>
          </a:p>
          <a:p>
            <a:r>
              <a:rPr lang="en-US" altLang="ko-KR" sz="4400" b="1" i="0" dirty="0">
                <a:effectLst/>
                <a:latin typeface="-apple-system"/>
              </a:rPr>
              <a:t> Use custom middleware for async actions</a:t>
            </a:r>
            <a:endParaRPr lang="ko-KR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182408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0E2620-CDF7-AF18-5BD6-4AB4B1A77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3086100"/>
            <a:ext cx="7018540" cy="347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64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ABA222-3C83-7B3D-C3AF-569F2CCF3336}"/>
              </a:ext>
            </a:extLst>
          </p:cNvPr>
          <p:cNvSpPr txBox="1"/>
          <p:nvPr/>
        </p:nvSpPr>
        <p:spPr>
          <a:xfrm>
            <a:off x="4572000" y="4958834"/>
            <a:ext cx="990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dirty="0">
                <a:effectLst/>
                <a:latin typeface="-apple-system"/>
              </a:rPr>
              <a:t>action creator -&gt; action -&gt; dispatch -&gt; </a:t>
            </a:r>
            <a:r>
              <a:rPr lang="en-US" altLang="ko-KR" sz="3600" b="1" i="0" dirty="0">
                <a:effectLst/>
                <a:latin typeface="-apple-system"/>
              </a:rPr>
              <a:t>Redux </a:t>
            </a:r>
            <a:r>
              <a:rPr lang="en-US" altLang="ko-KR" sz="3600" b="1" i="0" dirty="0" err="1">
                <a:effectLst/>
                <a:latin typeface="-apple-system"/>
              </a:rPr>
              <a:t>Thunk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654878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7E6A7D-9CFE-B0AF-3814-ED2EBA6EE1E5}"/>
              </a:ext>
            </a:extLst>
          </p:cNvPr>
          <p:cNvSpPr txBox="1"/>
          <p:nvPr/>
        </p:nvSpPr>
        <p:spPr>
          <a:xfrm>
            <a:off x="4572000" y="4958834"/>
            <a:ext cx="990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3600" b="0" i="0" dirty="0">
                <a:effectLst/>
                <a:latin typeface="-apple-system"/>
              </a:rPr>
              <a:t>action creator -&gt; action -&gt; dispatch -&gt; </a:t>
            </a:r>
            <a:r>
              <a:rPr lang="en-US" altLang="ko-KR" sz="3600" b="1" i="0" dirty="0">
                <a:effectLst/>
                <a:latin typeface="-apple-system"/>
              </a:rPr>
              <a:t>Redux </a:t>
            </a:r>
            <a:r>
              <a:rPr lang="en-US" altLang="ko-KR" sz="3600" b="1" i="0" dirty="0" err="1">
                <a:effectLst/>
                <a:latin typeface="-apple-system"/>
              </a:rPr>
              <a:t>Thunk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2737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343143" y="6021590"/>
            <a:ext cx="3942858" cy="2388977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252667" y="5905330"/>
            <a:ext cx="3942858" cy="240911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099500" y="3043161"/>
            <a:ext cx="3942858" cy="5367405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86002" y="1940649"/>
            <a:ext cx="2481939" cy="53214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93793" y="1878798"/>
            <a:ext cx="12298701" cy="42792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993793" y="2472782"/>
            <a:ext cx="12298701" cy="42792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9114" y="2982733"/>
            <a:ext cx="3942858" cy="5320196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04072" y="5569727"/>
            <a:ext cx="906047" cy="1192166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383638" y="3099644"/>
            <a:ext cx="906047" cy="1192166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4574" y="5474377"/>
            <a:ext cx="719048" cy="719048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78835" y="5514460"/>
            <a:ext cx="549345" cy="465560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274170" y="3985844"/>
            <a:ext cx="3449738" cy="5297102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27" name="Picture 2">
            <a:extLst>
              <a:ext uri="{FF2B5EF4-FFF2-40B4-BE49-F238E27FC236}">
                <a16:creationId xmlns:a16="http://schemas.microsoft.com/office/drawing/2014/main" id="{BBE63F58-C2BF-8102-0C4E-46DFF5E9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2702" y="6256323"/>
            <a:ext cx="2361610" cy="1771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Postits Diveinn GIF - Postits Postit Diveinn GIFs">
            <a:extLst>
              <a:ext uri="{FF2B5EF4-FFF2-40B4-BE49-F238E27FC236}">
                <a16:creationId xmlns:a16="http://schemas.microsoft.com/office/drawing/2014/main" id="{6B03D3C4-AE90-7CA4-15AD-E32CC4D42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5686" y="3159854"/>
            <a:ext cx="2095642" cy="209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3CD8CF-E5BF-5F1C-BCB0-686EE7EDF9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390392" y="4440636"/>
            <a:ext cx="3278830" cy="23611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1EBC51E-ACCF-581B-7B8E-FCFA7624E429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A0CD66B-2690-36D1-D74A-0CFD5FCD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234313BA-6591-9C6E-D07F-A4813E49B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61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AFA278-22AE-899A-1606-554A3BC070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4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4C29D2-082C-DFDD-2C2E-8D11CE1BB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84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2893A19-D425-16F0-8349-A2633C3C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216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F5686AE-56C5-535B-C045-1FF0F129F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43840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734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7"/>
            <a:ext cx="3312198" cy="86511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1C32EEA-9207-9D55-BD64-B23F67018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1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67</Words>
  <Application>Microsoft Office PowerPoint</Application>
  <PresentationFormat>사용자 지정</PresentationFormat>
  <Paragraphs>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-apple-system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이성규</cp:lastModifiedBy>
  <cp:revision>5</cp:revision>
  <dcterms:created xsi:type="dcterms:W3CDTF">2022-06-19T19:14:48Z</dcterms:created>
  <dcterms:modified xsi:type="dcterms:W3CDTF">2022-06-26T07:54:59Z</dcterms:modified>
</cp:coreProperties>
</file>